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60" r:id="rId2"/>
    <p:sldId id="256" r:id="rId3"/>
    <p:sldId id="257" r:id="rId4"/>
    <p:sldId id="258" r:id="rId5"/>
    <p:sldId id="259" r:id="rId6"/>
    <p:sldId id="261" r:id="rId7"/>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3E6A7B0-4A2F-4ACA-9FE7-7828088D596F}" type="datetimeFigureOut">
              <a:rPr lang="es-AR" smtClean="0"/>
              <a:t>14/07/2020</a:t>
            </a:fld>
            <a:endParaRPr lang="es-AR"/>
          </a:p>
        </p:txBody>
      </p:sp>
      <p:sp>
        <p:nvSpPr>
          <p:cNvPr id="5" name="Footer Placeholder 4"/>
          <p:cNvSpPr>
            <a:spLocks noGrp="1"/>
          </p:cNvSpPr>
          <p:nvPr>
            <p:ph type="ftr" sz="quarter" idx="11"/>
          </p:nvPr>
        </p:nvSpPr>
        <p:spPr>
          <a:xfrm>
            <a:off x="1371600" y="4323845"/>
            <a:ext cx="6400800" cy="365125"/>
          </a:xfrm>
        </p:spPr>
        <p:txBody>
          <a:bodyPr/>
          <a:lstStyle/>
          <a:p>
            <a:endParaRPr lang="es-AR"/>
          </a:p>
        </p:txBody>
      </p:sp>
      <p:sp>
        <p:nvSpPr>
          <p:cNvPr id="6" name="Slide Number Placeholder 5"/>
          <p:cNvSpPr>
            <a:spLocks noGrp="1"/>
          </p:cNvSpPr>
          <p:nvPr>
            <p:ph type="sldNum" sz="quarter" idx="12"/>
          </p:nvPr>
        </p:nvSpPr>
        <p:spPr>
          <a:xfrm>
            <a:off x="8077200" y="1430866"/>
            <a:ext cx="2743200" cy="365125"/>
          </a:xfrm>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3678860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3E6A7B0-4A2F-4ACA-9FE7-7828088D596F}" type="datetimeFigureOut">
              <a:rPr lang="es-AR" smtClean="0"/>
              <a:t>14/07/2020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1739837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3E6A7B0-4A2F-4ACA-9FE7-7828088D596F}" type="datetimeFigureOut">
              <a:rPr lang="es-AR" smtClean="0"/>
              <a:t>14/07/2020</a:t>
            </a:fld>
            <a:endParaRPr lang="es-AR"/>
          </a:p>
        </p:txBody>
      </p:sp>
      <p:sp>
        <p:nvSpPr>
          <p:cNvPr id="6" name="Footer Placeholder 5"/>
          <p:cNvSpPr>
            <a:spLocks noGrp="1"/>
          </p:cNvSpPr>
          <p:nvPr>
            <p:ph type="ftr" sz="quarter" idx="11"/>
          </p:nvPr>
        </p:nvSpPr>
        <p:spPr>
          <a:xfrm>
            <a:off x="685800" y="379941"/>
            <a:ext cx="6991492" cy="365125"/>
          </a:xfrm>
        </p:spPr>
        <p:txBody>
          <a:bodyPr/>
          <a:lstStyle/>
          <a:p>
            <a:endParaRPr lang="es-AR"/>
          </a:p>
        </p:txBody>
      </p:sp>
      <p:sp>
        <p:nvSpPr>
          <p:cNvPr id="7" name="Slide Number Placeholder 6"/>
          <p:cNvSpPr>
            <a:spLocks noGrp="1"/>
          </p:cNvSpPr>
          <p:nvPr>
            <p:ph type="sldNum" sz="quarter" idx="12"/>
          </p:nvPr>
        </p:nvSpPr>
        <p:spPr>
          <a:xfrm>
            <a:off x="10862452" y="381000"/>
            <a:ext cx="643748" cy="365125"/>
          </a:xfrm>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3265224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3E6A7B0-4A2F-4ACA-9FE7-7828088D596F}" type="datetimeFigureOut">
              <a:rPr lang="es-AR" smtClean="0"/>
              <a:t>14/07/2020</a:t>
            </a:fld>
            <a:endParaRPr lang="es-AR"/>
          </a:p>
        </p:txBody>
      </p:sp>
      <p:sp>
        <p:nvSpPr>
          <p:cNvPr id="6" name="Footer Placeholder 5"/>
          <p:cNvSpPr>
            <a:spLocks noGrp="1"/>
          </p:cNvSpPr>
          <p:nvPr>
            <p:ph type="ftr" sz="quarter" idx="11"/>
          </p:nvPr>
        </p:nvSpPr>
        <p:spPr>
          <a:xfrm>
            <a:off x="685800" y="379941"/>
            <a:ext cx="6991492" cy="365125"/>
          </a:xfrm>
        </p:spPr>
        <p:txBody>
          <a:bodyPr/>
          <a:lstStyle/>
          <a:p>
            <a:endParaRPr lang="es-AR"/>
          </a:p>
        </p:txBody>
      </p:sp>
      <p:sp>
        <p:nvSpPr>
          <p:cNvPr id="7" name="Slide Number Placeholder 6"/>
          <p:cNvSpPr>
            <a:spLocks noGrp="1"/>
          </p:cNvSpPr>
          <p:nvPr>
            <p:ph type="sldNum" sz="quarter" idx="12"/>
          </p:nvPr>
        </p:nvSpPr>
        <p:spPr>
          <a:xfrm>
            <a:off x="10862452" y="381000"/>
            <a:ext cx="643748" cy="365125"/>
          </a:xfrm>
        </p:spPr>
        <p:txBody>
          <a:bodyPr/>
          <a:lstStyle/>
          <a:p>
            <a:fld id="{1E6EC38D-D959-40D5-9D6B-E741CDAB9F6B}" type="slidenum">
              <a:rPr lang="es-AR" smtClean="0"/>
              <a:t>‹Nº›</a:t>
            </a:fld>
            <a:endParaRPr lang="es-A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2304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3E6A7B0-4A2F-4ACA-9FE7-7828088D596F}" type="datetimeFigureOut">
              <a:rPr lang="es-AR" smtClean="0"/>
              <a:t>14/07/2020</a:t>
            </a:fld>
            <a:endParaRPr lang="es-AR"/>
          </a:p>
        </p:txBody>
      </p:sp>
      <p:sp>
        <p:nvSpPr>
          <p:cNvPr id="6" name="Footer Placeholder 5"/>
          <p:cNvSpPr>
            <a:spLocks noGrp="1"/>
          </p:cNvSpPr>
          <p:nvPr>
            <p:ph type="ftr" sz="quarter" idx="11"/>
          </p:nvPr>
        </p:nvSpPr>
        <p:spPr>
          <a:xfrm>
            <a:off x="685800" y="378883"/>
            <a:ext cx="6991492" cy="365125"/>
          </a:xfrm>
        </p:spPr>
        <p:txBody>
          <a:bodyPr/>
          <a:lstStyle/>
          <a:p>
            <a:endParaRPr lang="es-AR"/>
          </a:p>
        </p:txBody>
      </p:sp>
      <p:sp>
        <p:nvSpPr>
          <p:cNvPr id="7" name="Slide Number Placeholder 6"/>
          <p:cNvSpPr>
            <a:spLocks noGrp="1"/>
          </p:cNvSpPr>
          <p:nvPr>
            <p:ph type="sldNum" sz="quarter" idx="12"/>
          </p:nvPr>
        </p:nvSpPr>
        <p:spPr>
          <a:xfrm>
            <a:off x="10862452" y="381000"/>
            <a:ext cx="643748" cy="365125"/>
          </a:xfrm>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2001393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B3E6A7B0-4A2F-4ACA-9FE7-7828088D596F}" type="datetimeFigureOut">
              <a:rPr lang="es-AR" smtClean="0"/>
              <a:t>14/07/2020</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3200304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B3E6A7B0-4A2F-4ACA-9FE7-7828088D596F}" type="datetimeFigureOut">
              <a:rPr lang="es-AR" smtClean="0"/>
              <a:t>14/07/2020</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3670721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3E6A7B0-4A2F-4ACA-9FE7-7828088D596F}" type="datetimeFigureOut">
              <a:rPr lang="es-AR" smtClean="0"/>
              <a:t>14/07/2020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2846263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3E6A7B0-4A2F-4ACA-9FE7-7828088D596F}" type="datetimeFigureOut">
              <a:rPr lang="es-AR" smtClean="0"/>
              <a:t>14/07/2020</a:t>
            </a:fld>
            <a:endParaRPr lang="es-AR"/>
          </a:p>
        </p:txBody>
      </p:sp>
      <p:sp>
        <p:nvSpPr>
          <p:cNvPr id="5" name="Footer Placeholder 4"/>
          <p:cNvSpPr>
            <a:spLocks noGrp="1"/>
          </p:cNvSpPr>
          <p:nvPr>
            <p:ph type="ftr" sz="quarter" idx="11"/>
          </p:nvPr>
        </p:nvSpPr>
        <p:spPr>
          <a:xfrm>
            <a:off x="685800" y="381000"/>
            <a:ext cx="6991492" cy="365125"/>
          </a:xfrm>
        </p:spPr>
        <p:txBody>
          <a:bodyPr/>
          <a:lstStyle/>
          <a:p>
            <a:endParaRPr lang="es-AR"/>
          </a:p>
        </p:txBody>
      </p:sp>
      <p:sp>
        <p:nvSpPr>
          <p:cNvPr id="6" name="Slide Number Placeholder 5"/>
          <p:cNvSpPr>
            <a:spLocks noGrp="1"/>
          </p:cNvSpPr>
          <p:nvPr>
            <p:ph type="sldNum" sz="quarter" idx="12"/>
          </p:nvPr>
        </p:nvSpPr>
        <p:spPr>
          <a:xfrm>
            <a:off x="10862452" y="381000"/>
            <a:ext cx="643748" cy="365125"/>
          </a:xfrm>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3916508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3E6A7B0-4A2F-4ACA-9FE7-7828088D596F}" type="datetimeFigureOut">
              <a:rPr lang="es-AR" smtClean="0"/>
              <a:t>14/07/2020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3683292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3E6A7B0-4A2F-4ACA-9FE7-7828088D596F}" type="datetimeFigureOut">
              <a:rPr lang="es-AR" smtClean="0"/>
              <a:t>14/07/2020</a:t>
            </a:fld>
            <a:endParaRPr lang="es-AR"/>
          </a:p>
        </p:txBody>
      </p:sp>
      <p:sp>
        <p:nvSpPr>
          <p:cNvPr id="5" name="Footer Placeholder 4"/>
          <p:cNvSpPr>
            <a:spLocks noGrp="1"/>
          </p:cNvSpPr>
          <p:nvPr>
            <p:ph type="ftr" sz="quarter" idx="11"/>
          </p:nvPr>
        </p:nvSpPr>
        <p:spPr>
          <a:xfrm>
            <a:off x="685800" y="381001"/>
            <a:ext cx="6991492" cy="364065"/>
          </a:xfrm>
        </p:spPr>
        <p:txBody>
          <a:bodyPr/>
          <a:lstStyle/>
          <a:p>
            <a:endParaRPr lang="es-AR"/>
          </a:p>
        </p:txBody>
      </p:sp>
      <p:sp>
        <p:nvSpPr>
          <p:cNvPr id="6" name="Slide Number Placeholder 5"/>
          <p:cNvSpPr>
            <a:spLocks noGrp="1"/>
          </p:cNvSpPr>
          <p:nvPr>
            <p:ph type="sldNum" sz="quarter" idx="12"/>
          </p:nvPr>
        </p:nvSpPr>
        <p:spPr>
          <a:xfrm>
            <a:off x="10862452" y="381000"/>
            <a:ext cx="643748" cy="365125"/>
          </a:xfrm>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2422000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3E6A7B0-4A2F-4ACA-9FE7-7828088D596F}" type="datetimeFigureOut">
              <a:rPr lang="es-AR" smtClean="0"/>
              <a:t>14/07/2020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1010563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3E6A7B0-4A2F-4ACA-9FE7-7828088D596F}" type="datetimeFigureOut">
              <a:rPr lang="es-AR" smtClean="0"/>
              <a:t>14/07/2020</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2970538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3E6A7B0-4A2F-4ACA-9FE7-7828088D596F}" type="datetimeFigureOut">
              <a:rPr lang="es-AR" smtClean="0"/>
              <a:t>14/07/2020</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3408340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6A7B0-4A2F-4ACA-9FE7-7828088D596F}" type="datetimeFigureOut">
              <a:rPr lang="es-AR" smtClean="0"/>
              <a:t>14/07/2020</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1462385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3E6A7B0-4A2F-4ACA-9FE7-7828088D596F}" type="datetimeFigureOut">
              <a:rPr lang="es-AR" smtClean="0"/>
              <a:t>14/07/2020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3195933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3E6A7B0-4A2F-4ACA-9FE7-7828088D596F}" type="datetimeFigureOut">
              <a:rPr lang="es-AR" smtClean="0"/>
              <a:t>14/07/2020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862408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3E6A7B0-4A2F-4ACA-9FE7-7828088D596F}" type="datetimeFigureOut">
              <a:rPr lang="es-AR" smtClean="0"/>
              <a:t>14/07/2020</a:t>
            </a:fld>
            <a:endParaRPr lang="es-A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E6EC38D-D959-40D5-9D6B-E741CDAB9F6B}" type="slidenum">
              <a:rPr lang="es-AR" smtClean="0"/>
              <a:t>‹Nº›</a:t>
            </a:fld>
            <a:endParaRPr lang="es-AR"/>
          </a:p>
        </p:txBody>
      </p:sp>
    </p:spTree>
    <p:extLst>
      <p:ext uri="{BB962C8B-B14F-4D97-AF65-F5344CB8AC3E}">
        <p14:creationId xmlns:p14="http://schemas.microsoft.com/office/powerpoint/2010/main" val="1247500504"/>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es.lyricstraining.com/play/lets-practise/HpBOeCa2op#M5R/c!EliTeach" TargetMode="External"/><Relationship Id="rId2" Type="http://schemas.openxmlformats.org/officeDocument/2006/relationships/hyperlink" Target="https://es.lyricstraining.com/play/maroon-5/sugar/H0ZDLkEIw0#b7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94263" y="3050273"/>
            <a:ext cx="8610600" cy="2605943"/>
          </a:xfrm>
        </p:spPr>
        <p:txBody>
          <a:bodyPr>
            <a:noAutofit/>
          </a:bodyPr>
          <a:lstStyle/>
          <a:p>
            <a:pPr algn="l">
              <a:lnSpc>
                <a:spcPct val="200000"/>
              </a:lnSpc>
            </a:pPr>
            <a:r>
              <a:rPr lang="es-AR" sz="1400" b="1" dirty="0" err="1"/>
              <a:t>Dear</a:t>
            </a:r>
            <a:r>
              <a:rPr lang="es-AR" sz="1400" b="1" dirty="0"/>
              <a:t> </a:t>
            </a:r>
            <a:r>
              <a:rPr lang="es-AR" sz="1400" b="1" dirty="0" err="1"/>
              <a:t>Kids</a:t>
            </a:r>
            <a:r>
              <a:rPr lang="es-AR" sz="1400" b="1" dirty="0"/>
              <a:t>,</a:t>
            </a:r>
            <a:br>
              <a:rPr lang="es-AR" sz="1400" b="1" dirty="0"/>
            </a:br>
            <a:r>
              <a:rPr lang="es-AR" sz="1400" b="1" dirty="0"/>
              <a:t>Llegamos al final de este primer cuatrimestre y como cierre queremos proponerles una actividad sencilla como aporte para el tiempo de receso de invierno.</a:t>
            </a:r>
            <a:br>
              <a:rPr lang="es-AR" sz="1400" b="1" dirty="0"/>
            </a:br>
            <a:r>
              <a:rPr lang="es-AR" sz="1400" b="1" dirty="0"/>
              <a:t>No es necesario que nos den una devolución de lo que realizan, simplemente queremos darles algunas ideas por si tienen ganas de practicar inglés y divertirse un poco. </a:t>
            </a:r>
            <a:br>
              <a:rPr lang="es-AR" sz="1400" b="1" dirty="0"/>
            </a:br>
            <a:r>
              <a:rPr lang="es-AR" sz="1400" b="1" dirty="0"/>
              <a:t>Es tiempo de renovar las fuerzas para volvernos a encontrar recargados la segunda parte del año.</a:t>
            </a:r>
            <a:br>
              <a:rPr lang="es-AR" sz="1400" b="1" dirty="0"/>
            </a:br>
            <a:r>
              <a:rPr lang="es-AR" sz="1400" b="1" dirty="0"/>
              <a:t>Acá siempre estamos esperando volverlos a ver.</a:t>
            </a:r>
            <a:br>
              <a:rPr lang="es-AR" sz="1400" b="1" dirty="0"/>
            </a:br>
            <a:r>
              <a:rPr lang="en-US" sz="1400" b="1" dirty="0"/>
              <a:t>We miss you a lot!  </a:t>
            </a:r>
            <a:r>
              <a:rPr lang="es-AR" sz="1400" b="1" dirty="0"/>
              <a:t/>
            </a:r>
            <a:br>
              <a:rPr lang="es-AR" sz="1400" b="1" dirty="0"/>
            </a:br>
            <a:r>
              <a:rPr lang="en-US" dirty="0"/>
              <a:t> </a:t>
            </a:r>
            <a:r>
              <a:rPr lang="es-AR" dirty="0"/>
              <a:t/>
            </a:r>
            <a:br>
              <a:rPr lang="es-AR" dirty="0"/>
            </a:br>
            <a:r>
              <a:rPr lang="es-AR" sz="1400" b="1" dirty="0"/>
              <a:t/>
            </a:r>
            <a:br>
              <a:rPr lang="es-AR" sz="1400" b="1" dirty="0"/>
            </a:br>
            <a:endParaRPr lang="es-AR" sz="1400" b="1" dirty="0"/>
          </a:p>
        </p:txBody>
      </p:sp>
    </p:spTree>
    <p:extLst>
      <p:ext uri="{BB962C8B-B14F-4D97-AF65-F5344CB8AC3E}">
        <p14:creationId xmlns:p14="http://schemas.microsoft.com/office/powerpoint/2010/main" val="2900286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rot="21253963">
            <a:off x="1840760" y="275207"/>
            <a:ext cx="9448800" cy="1825096"/>
          </a:xfrm>
        </p:spPr>
        <p:txBody>
          <a:bodyPr/>
          <a:lstStyle/>
          <a:p>
            <a:r>
              <a:rPr lang="es-AR" b="1" dirty="0" err="1" smtClean="0"/>
              <a:t>LiSTENING</a:t>
            </a:r>
            <a:r>
              <a:rPr lang="es-AR" b="1" dirty="0" smtClean="0"/>
              <a:t> TASK</a:t>
            </a:r>
            <a:endParaRPr lang="es-AR" b="1" dirty="0"/>
          </a:p>
        </p:txBody>
      </p:sp>
      <p:sp>
        <p:nvSpPr>
          <p:cNvPr id="3" name="Subtítulo 2"/>
          <p:cNvSpPr>
            <a:spLocks noGrp="1"/>
          </p:cNvSpPr>
          <p:nvPr>
            <p:ph type="subTitle" idx="1"/>
          </p:nvPr>
        </p:nvSpPr>
        <p:spPr>
          <a:xfrm>
            <a:off x="5438196" y="3055412"/>
            <a:ext cx="2492062" cy="685800"/>
          </a:xfrm>
        </p:spPr>
        <p:txBody>
          <a:bodyPr>
            <a:normAutofit/>
          </a:bodyPr>
          <a:lstStyle/>
          <a:p>
            <a:r>
              <a:rPr lang="es-AR" sz="3200" b="1" dirty="0" smtClean="0"/>
              <a:t>15th </a:t>
            </a:r>
            <a:r>
              <a:rPr lang="es-AR" sz="3200" b="1" dirty="0" err="1" smtClean="0"/>
              <a:t>July</a:t>
            </a:r>
            <a:endParaRPr lang="es-AR" sz="3200"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5063" y="1745719"/>
            <a:ext cx="3788702" cy="2134480"/>
          </a:xfrm>
          <a:prstGeom prst="rect">
            <a:avLst/>
          </a:prstGeom>
        </p:spPr>
      </p:pic>
      <p:pic>
        <p:nvPicPr>
          <p:cNvPr id="5" name="Picture 2" descr="Cool senior woman listening music and dancing | Free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973" y="2812959"/>
            <a:ext cx="2656568" cy="2656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141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310094">
            <a:off x="3018152" y="1352293"/>
            <a:ext cx="8610600" cy="1293028"/>
          </a:xfrm>
        </p:spPr>
        <p:txBody>
          <a:bodyPr/>
          <a:lstStyle/>
          <a:p>
            <a:pPr algn="ctr"/>
            <a:r>
              <a:rPr lang="es-AR" b="1" dirty="0" err="1" smtClean="0">
                <a:latin typeface="Calibri" panose="020F0502020204030204" pitchFamily="34" charset="0"/>
                <a:cs typeface="Calibri" panose="020F0502020204030204" pitchFamily="34" charset="0"/>
              </a:rPr>
              <a:t>We</a:t>
            </a:r>
            <a:r>
              <a:rPr lang="es-AR" b="1" dirty="0" smtClean="0">
                <a:latin typeface="Calibri" panose="020F0502020204030204" pitchFamily="34" charset="0"/>
                <a:cs typeface="Calibri" panose="020F0502020204030204" pitchFamily="34" charset="0"/>
              </a:rPr>
              <a:t> ‘re </a:t>
            </a:r>
            <a:r>
              <a:rPr lang="es-AR" b="1" dirty="0" err="1" smtClean="0">
                <a:latin typeface="Calibri" panose="020F0502020204030204" pitchFamily="34" charset="0"/>
                <a:cs typeface="Calibri" panose="020F0502020204030204" pitchFamily="34" charset="0"/>
              </a:rPr>
              <a:t>going</a:t>
            </a:r>
            <a:r>
              <a:rPr lang="es-AR" b="1" dirty="0" smtClean="0">
                <a:latin typeface="Calibri" panose="020F0502020204030204" pitchFamily="34" charset="0"/>
                <a:cs typeface="Calibri" panose="020F0502020204030204" pitchFamily="34" charset="0"/>
              </a:rPr>
              <a:t> to PLAY AND listen to a  </a:t>
            </a:r>
            <a:r>
              <a:rPr lang="es-AR" b="1" dirty="0" err="1" smtClean="0">
                <a:latin typeface="Calibri" panose="020F0502020204030204" pitchFamily="34" charset="0"/>
                <a:cs typeface="Calibri" panose="020F0502020204030204" pitchFamily="34" charset="0"/>
              </a:rPr>
              <a:t>song</a:t>
            </a:r>
            <a:r>
              <a:rPr lang="es-AR" b="1" dirty="0" smtClean="0">
                <a:latin typeface="Calibri" panose="020F0502020204030204" pitchFamily="34" charset="0"/>
                <a:cs typeface="Calibri" panose="020F0502020204030204" pitchFamily="34" charset="0"/>
              </a:rPr>
              <a:t> </a:t>
            </a:r>
            <a:r>
              <a:rPr lang="es-AR" b="1" dirty="0" err="1" smtClean="0">
                <a:latin typeface="Calibri" panose="020F0502020204030204" pitchFamily="34" charset="0"/>
                <a:cs typeface="Calibri" panose="020F0502020204030204" pitchFamily="34" charset="0"/>
              </a:rPr>
              <a:t>today</a:t>
            </a:r>
            <a:r>
              <a:rPr lang="es-AR" b="1" dirty="0">
                <a:latin typeface="Calibri" panose="020F0502020204030204" pitchFamily="34" charset="0"/>
                <a:cs typeface="Calibri" panose="020F0502020204030204" pitchFamily="34" charset="0"/>
              </a:rPr>
              <a:t>!</a:t>
            </a:r>
          </a:p>
        </p:txBody>
      </p:sp>
      <p:sp>
        <p:nvSpPr>
          <p:cNvPr id="3" name="Marcador de contenido 2"/>
          <p:cNvSpPr>
            <a:spLocks noGrp="1"/>
          </p:cNvSpPr>
          <p:nvPr>
            <p:ph idx="1"/>
          </p:nvPr>
        </p:nvSpPr>
        <p:spPr>
          <a:xfrm>
            <a:off x="350949" y="3030516"/>
            <a:ext cx="10820400" cy="3499073"/>
          </a:xfrm>
        </p:spPr>
        <p:txBody>
          <a:bodyPr>
            <a:normAutofit/>
          </a:bodyPr>
          <a:lstStyle/>
          <a:p>
            <a:pPr marL="0" indent="0">
              <a:buNone/>
            </a:pPr>
            <a:r>
              <a:rPr lang="es-AR" sz="3600" b="1" dirty="0" err="1" smtClean="0">
                <a:latin typeface="Calibri" panose="020F0502020204030204" pitchFamily="34" charset="0"/>
                <a:cs typeface="Calibri" panose="020F0502020204030204" pitchFamily="34" charset="0"/>
              </a:rPr>
              <a:t>Follow</a:t>
            </a:r>
            <a:r>
              <a:rPr lang="es-AR" sz="3600" b="1" dirty="0" smtClean="0">
                <a:latin typeface="Calibri" panose="020F0502020204030204" pitchFamily="34" charset="0"/>
                <a:cs typeface="Calibri" panose="020F0502020204030204" pitchFamily="34" charset="0"/>
              </a:rPr>
              <a:t> </a:t>
            </a:r>
            <a:r>
              <a:rPr lang="es-AR" sz="3600" b="1" dirty="0" err="1" smtClean="0">
                <a:latin typeface="Calibri" panose="020F0502020204030204" pitchFamily="34" charset="0"/>
                <a:cs typeface="Calibri" panose="020F0502020204030204" pitchFamily="34" charset="0"/>
              </a:rPr>
              <a:t>the</a:t>
            </a:r>
            <a:r>
              <a:rPr lang="es-AR" sz="3600" b="1" dirty="0" smtClean="0">
                <a:latin typeface="Calibri" panose="020F0502020204030204" pitchFamily="34" charset="0"/>
                <a:cs typeface="Calibri" panose="020F0502020204030204" pitchFamily="34" charset="0"/>
              </a:rPr>
              <a:t> </a:t>
            </a:r>
            <a:r>
              <a:rPr lang="es-AR" sz="3600" b="1" dirty="0" err="1" smtClean="0">
                <a:latin typeface="Calibri" panose="020F0502020204030204" pitchFamily="34" charset="0"/>
                <a:cs typeface="Calibri" panose="020F0502020204030204" pitchFamily="34" charset="0"/>
              </a:rPr>
              <a:t>instructions</a:t>
            </a:r>
            <a:r>
              <a:rPr lang="es-AR" sz="3600" b="1" dirty="0" smtClean="0">
                <a:latin typeface="Calibri" panose="020F0502020204030204" pitchFamily="34" charset="0"/>
                <a:cs typeface="Calibri" panose="020F0502020204030204" pitchFamily="34" charset="0"/>
              </a:rPr>
              <a:t> </a:t>
            </a:r>
            <a:r>
              <a:rPr lang="es-AR" sz="3600" b="1" dirty="0" err="1" smtClean="0">
                <a:latin typeface="Calibri" panose="020F0502020204030204" pitchFamily="34" charset="0"/>
                <a:cs typeface="Calibri" panose="020F0502020204030204" pitchFamily="34" charset="0"/>
              </a:rPr>
              <a:t>carefully</a:t>
            </a:r>
            <a:r>
              <a:rPr lang="es-AR" sz="3600" b="1" dirty="0" smtClean="0">
                <a:latin typeface="Calibri" panose="020F0502020204030204" pitchFamily="34" charset="0"/>
                <a:cs typeface="Calibri" panose="020F0502020204030204" pitchFamily="34" charset="0"/>
              </a:rPr>
              <a:t>.</a:t>
            </a:r>
          </a:p>
          <a:p>
            <a:pPr marL="0" indent="0">
              <a:buNone/>
            </a:pPr>
            <a:endParaRPr lang="es-AR" sz="3600" b="1" dirty="0">
              <a:latin typeface="Calibri" panose="020F0502020204030204" pitchFamily="34" charset="0"/>
              <a:cs typeface="Calibri" panose="020F0502020204030204" pitchFamily="34" charset="0"/>
            </a:endParaRPr>
          </a:p>
          <a:p>
            <a:pPr marL="0" indent="0">
              <a:buNone/>
            </a:pPr>
            <a:r>
              <a:rPr lang="es-AR" sz="3600" b="1" dirty="0" smtClean="0">
                <a:latin typeface="Calibri" panose="020F0502020204030204" pitchFamily="34" charset="0"/>
                <a:cs typeface="Calibri" panose="020F0502020204030204" pitchFamily="34" charset="0"/>
              </a:rPr>
              <a:t>STEP 1 </a:t>
            </a:r>
          </a:p>
          <a:p>
            <a:pPr marL="0" indent="0">
              <a:buNone/>
            </a:pPr>
            <a:r>
              <a:rPr lang="es-AR" sz="3600" b="1" dirty="0" err="1" smtClean="0">
                <a:latin typeface="Calibri" panose="020F0502020204030204" pitchFamily="34" charset="0"/>
                <a:cs typeface="Calibri" panose="020F0502020204030204" pitchFamily="34" charset="0"/>
              </a:rPr>
              <a:t>Click</a:t>
            </a:r>
            <a:r>
              <a:rPr lang="es-AR" sz="3600" b="1" dirty="0" smtClean="0">
                <a:latin typeface="Calibri" panose="020F0502020204030204" pitchFamily="34" charset="0"/>
                <a:cs typeface="Calibri" panose="020F0502020204030204" pitchFamily="34" charset="0"/>
              </a:rPr>
              <a:t> </a:t>
            </a:r>
            <a:r>
              <a:rPr lang="es-AR" sz="3600" b="1" dirty="0" err="1" smtClean="0">
                <a:latin typeface="Calibri" panose="020F0502020204030204" pitchFamily="34" charset="0"/>
                <a:cs typeface="Calibri" panose="020F0502020204030204" pitchFamily="34" charset="0"/>
              </a:rPr>
              <a:t>on</a:t>
            </a:r>
            <a:r>
              <a:rPr lang="es-AR" sz="3600" b="1" dirty="0" smtClean="0">
                <a:latin typeface="Calibri" panose="020F0502020204030204" pitchFamily="34" charset="0"/>
                <a:cs typeface="Calibri" panose="020F0502020204030204" pitchFamily="34" charset="0"/>
              </a:rPr>
              <a:t> </a:t>
            </a:r>
            <a:r>
              <a:rPr lang="es-AR" sz="3600" b="1" dirty="0" err="1" smtClean="0">
                <a:latin typeface="Calibri" panose="020F0502020204030204" pitchFamily="34" charset="0"/>
                <a:cs typeface="Calibri" panose="020F0502020204030204" pitchFamily="34" charset="0"/>
              </a:rPr>
              <a:t>this</a:t>
            </a:r>
            <a:r>
              <a:rPr lang="es-AR" sz="3600" b="1" dirty="0" smtClean="0">
                <a:latin typeface="Calibri" panose="020F0502020204030204" pitchFamily="34" charset="0"/>
                <a:cs typeface="Calibri" panose="020F0502020204030204" pitchFamily="34" charset="0"/>
              </a:rPr>
              <a:t> link:</a:t>
            </a:r>
          </a:p>
          <a:p>
            <a:pPr marL="0" indent="0">
              <a:buNone/>
            </a:pPr>
            <a:r>
              <a:rPr lang="en-US" u="sng" dirty="0">
                <a:latin typeface="Calibri" panose="020F0502020204030204" pitchFamily="34" charset="0"/>
                <a:cs typeface="Calibri" panose="020F0502020204030204" pitchFamily="34" charset="0"/>
                <a:hlinkClick r:id="rId2"/>
              </a:rPr>
              <a:t>https://es.lyricstraining.com/play/maroon-5/sugar/H0ZDLkEIw0#b7c</a:t>
            </a:r>
            <a:endParaRPr lang="es-AR" dirty="0">
              <a:latin typeface="Calibri" panose="020F0502020204030204" pitchFamily="34" charset="0"/>
              <a:cs typeface="Calibri" panose="020F0502020204030204" pitchFamily="34" charset="0"/>
            </a:endParaRPr>
          </a:p>
          <a:p>
            <a:pPr marL="0" indent="0">
              <a:buNone/>
            </a:pPr>
            <a:endParaRPr lang="es-AR" sz="3600" b="1" dirty="0" smtClean="0">
              <a:latin typeface="Calibri" panose="020F0502020204030204" pitchFamily="34" charset="0"/>
              <a:cs typeface="Calibri" panose="020F0502020204030204" pitchFamily="34" charset="0"/>
              <a:hlinkClick r:id="rId3"/>
            </a:endParaRPr>
          </a:p>
        </p:txBody>
      </p:sp>
    </p:spTree>
    <p:extLst>
      <p:ext uri="{BB962C8B-B14F-4D97-AF65-F5344CB8AC3E}">
        <p14:creationId xmlns:p14="http://schemas.microsoft.com/office/powerpoint/2010/main" val="4273005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3798774" y="379788"/>
            <a:ext cx="4804314" cy="2512520"/>
          </a:xfrm>
          <a:prstGeom prst="rect">
            <a:avLst/>
          </a:prstGeom>
        </p:spPr>
      </p:pic>
      <p:sp>
        <p:nvSpPr>
          <p:cNvPr id="5" name="CuadroTexto 4"/>
          <p:cNvSpPr txBox="1"/>
          <p:nvPr/>
        </p:nvSpPr>
        <p:spPr>
          <a:xfrm rot="20717722">
            <a:off x="1605057" y="1106385"/>
            <a:ext cx="3065172" cy="584775"/>
          </a:xfrm>
          <a:prstGeom prst="rect">
            <a:avLst/>
          </a:prstGeom>
          <a:noFill/>
        </p:spPr>
        <p:txBody>
          <a:bodyPr wrap="square" rtlCol="0">
            <a:spAutoFit/>
          </a:bodyPr>
          <a:lstStyle/>
          <a:p>
            <a:r>
              <a:rPr lang="es-AR" sz="3200" b="1" dirty="0" err="1" smtClean="0"/>
              <a:t>Step</a:t>
            </a:r>
            <a:r>
              <a:rPr lang="es-AR" sz="3200" b="1" dirty="0" smtClean="0"/>
              <a:t> 2</a:t>
            </a:r>
            <a:r>
              <a:rPr lang="es-AR" dirty="0" smtClean="0"/>
              <a:t>:</a:t>
            </a:r>
            <a:endParaRPr lang="es-AR" dirty="0"/>
          </a:p>
        </p:txBody>
      </p:sp>
      <p:sp>
        <p:nvSpPr>
          <p:cNvPr id="6" name="CuadroTexto 5"/>
          <p:cNvSpPr txBox="1"/>
          <p:nvPr/>
        </p:nvSpPr>
        <p:spPr>
          <a:xfrm>
            <a:off x="5524790" y="726935"/>
            <a:ext cx="1352282" cy="830997"/>
          </a:xfrm>
          <a:prstGeom prst="rect">
            <a:avLst/>
          </a:prstGeom>
          <a:noFill/>
        </p:spPr>
        <p:txBody>
          <a:bodyPr wrap="square" rtlCol="0">
            <a:spAutoFit/>
          </a:bodyPr>
          <a:lstStyle/>
          <a:p>
            <a:pPr algn="ctr"/>
            <a:r>
              <a:rPr lang="es-AR" sz="2400" b="1" dirty="0" smtClean="0"/>
              <a:t>CLICK HERE</a:t>
            </a:r>
            <a:endParaRPr lang="es-AR" sz="2400" b="1" dirty="0"/>
          </a:p>
        </p:txBody>
      </p:sp>
      <p:sp>
        <p:nvSpPr>
          <p:cNvPr id="7" name="CuadroTexto 6"/>
          <p:cNvSpPr txBox="1"/>
          <p:nvPr/>
        </p:nvSpPr>
        <p:spPr>
          <a:xfrm rot="20982225">
            <a:off x="496892" y="4815358"/>
            <a:ext cx="3065172" cy="584775"/>
          </a:xfrm>
          <a:prstGeom prst="rect">
            <a:avLst/>
          </a:prstGeom>
          <a:noFill/>
        </p:spPr>
        <p:txBody>
          <a:bodyPr wrap="square" rtlCol="0">
            <a:spAutoFit/>
          </a:bodyPr>
          <a:lstStyle/>
          <a:p>
            <a:r>
              <a:rPr lang="es-AR" sz="3200" b="1" dirty="0" err="1" smtClean="0"/>
              <a:t>Step</a:t>
            </a:r>
            <a:r>
              <a:rPr lang="es-AR" sz="3200" b="1" dirty="0" smtClean="0"/>
              <a:t> 3</a:t>
            </a:r>
            <a:r>
              <a:rPr lang="es-AR" dirty="0" smtClean="0"/>
              <a:t>:</a:t>
            </a:r>
            <a:endParaRPr lang="es-AR" dirty="0"/>
          </a:p>
        </p:txBody>
      </p:sp>
      <p:pic>
        <p:nvPicPr>
          <p:cNvPr id="9" name="Imagen 8"/>
          <p:cNvPicPr>
            <a:picLocks noChangeAspect="1"/>
          </p:cNvPicPr>
          <p:nvPr/>
        </p:nvPicPr>
        <p:blipFill>
          <a:blip r:embed="rId3"/>
          <a:stretch>
            <a:fillRect/>
          </a:stretch>
        </p:blipFill>
        <p:spPr>
          <a:xfrm>
            <a:off x="2310684" y="2995009"/>
            <a:ext cx="7467600" cy="3752850"/>
          </a:xfrm>
          <a:prstGeom prst="rect">
            <a:avLst/>
          </a:prstGeom>
        </p:spPr>
      </p:pic>
      <p:sp>
        <p:nvSpPr>
          <p:cNvPr id="10" name="CuadroTexto 9"/>
          <p:cNvSpPr txBox="1"/>
          <p:nvPr/>
        </p:nvSpPr>
        <p:spPr>
          <a:xfrm>
            <a:off x="6200931" y="6286194"/>
            <a:ext cx="3361632" cy="461665"/>
          </a:xfrm>
          <a:prstGeom prst="rect">
            <a:avLst/>
          </a:prstGeom>
          <a:noFill/>
        </p:spPr>
        <p:txBody>
          <a:bodyPr wrap="square" rtlCol="0">
            <a:spAutoFit/>
          </a:bodyPr>
          <a:lstStyle/>
          <a:p>
            <a:pPr algn="ctr"/>
            <a:r>
              <a:rPr lang="es-AR" sz="2400" b="1" dirty="0" smtClean="0"/>
              <a:t>CLICK HERE</a:t>
            </a:r>
            <a:endParaRPr lang="es-AR" sz="2400" b="1" dirty="0"/>
          </a:p>
        </p:txBody>
      </p:sp>
    </p:spTree>
    <p:extLst>
      <p:ext uri="{BB962C8B-B14F-4D97-AF65-F5344CB8AC3E}">
        <p14:creationId xmlns:p14="http://schemas.microsoft.com/office/powerpoint/2010/main" val="874508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rot="180419">
            <a:off x="6130342" y="321973"/>
            <a:ext cx="5383369" cy="769441"/>
          </a:xfrm>
          <a:prstGeom prst="rect">
            <a:avLst/>
          </a:prstGeom>
          <a:noFill/>
        </p:spPr>
        <p:txBody>
          <a:bodyPr wrap="square" rtlCol="0">
            <a:spAutoFit/>
          </a:bodyPr>
          <a:lstStyle/>
          <a:p>
            <a:r>
              <a:rPr lang="es-AR" sz="4400" b="1" dirty="0" err="1" smtClean="0"/>
              <a:t>Get</a:t>
            </a:r>
            <a:r>
              <a:rPr lang="es-AR" sz="4400" b="1" dirty="0" smtClean="0"/>
              <a:t> </a:t>
            </a:r>
            <a:r>
              <a:rPr lang="es-AR" sz="4400" b="1" dirty="0" err="1" smtClean="0"/>
              <a:t>ready</a:t>
            </a:r>
            <a:r>
              <a:rPr lang="es-AR" sz="4400" b="1" dirty="0" smtClean="0"/>
              <a:t> to </a:t>
            </a:r>
            <a:r>
              <a:rPr lang="es-AR" sz="4400" b="1" dirty="0" err="1" smtClean="0"/>
              <a:t>play</a:t>
            </a:r>
            <a:r>
              <a:rPr lang="es-AR" sz="3200" b="1" dirty="0" smtClean="0"/>
              <a:t>!!!</a:t>
            </a:r>
            <a:endParaRPr lang="es-AR" sz="3200" b="1" dirty="0"/>
          </a:p>
        </p:txBody>
      </p:sp>
      <p:sp>
        <p:nvSpPr>
          <p:cNvPr id="6" name="CuadroTexto 5"/>
          <p:cNvSpPr txBox="1"/>
          <p:nvPr/>
        </p:nvSpPr>
        <p:spPr>
          <a:xfrm>
            <a:off x="905116" y="4859443"/>
            <a:ext cx="10625071" cy="1200329"/>
          </a:xfrm>
          <a:prstGeom prst="rect">
            <a:avLst/>
          </a:prstGeom>
          <a:noFill/>
        </p:spPr>
        <p:txBody>
          <a:bodyPr wrap="square" rtlCol="0">
            <a:spAutoFit/>
          </a:bodyPr>
          <a:lstStyle/>
          <a:p>
            <a:pPr algn="ctr"/>
            <a:r>
              <a:rPr lang="es-AR" sz="2400" b="1" dirty="0" smtClean="0">
                <a:latin typeface="Calibri" panose="020F0502020204030204" pitchFamily="34" charset="0"/>
                <a:cs typeface="Calibri" panose="020F0502020204030204" pitchFamily="34" charset="0"/>
              </a:rPr>
              <a:t>Listen to </a:t>
            </a:r>
            <a:r>
              <a:rPr lang="es-AR" sz="2400" b="1" dirty="0" err="1" smtClean="0">
                <a:latin typeface="Calibri" panose="020F0502020204030204" pitchFamily="34" charset="0"/>
                <a:cs typeface="Calibri" panose="020F0502020204030204" pitchFamily="34" charset="0"/>
              </a:rPr>
              <a:t>the</a:t>
            </a:r>
            <a:r>
              <a:rPr lang="es-AR" sz="2400" b="1" dirty="0" smtClean="0">
                <a:latin typeface="Calibri" panose="020F0502020204030204" pitchFamily="34" charset="0"/>
                <a:cs typeface="Calibri" panose="020F0502020204030204" pitchFamily="34" charset="0"/>
              </a:rPr>
              <a:t> </a:t>
            </a:r>
            <a:r>
              <a:rPr lang="es-AR" sz="2400" b="1" dirty="0" err="1" smtClean="0">
                <a:latin typeface="Calibri" panose="020F0502020204030204" pitchFamily="34" charset="0"/>
                <a:cs typeface="Calibri" panose="020F0502020204030204" pitchFamily="34" charset="0"/>
              </a:rPr>
              <a:t>song</a:t>
            </a:r>
            <a:r>
              <a:rPr lang="es-AR" sz="2400" b="1" dirty="0" smtClean="0">
                <a:latin typeface="Calibri" panose="020F0502020204030204" pitchFamily="34" charset="0"/>
                <a:cs typeface="Calibri" panose="020F0502020204030204" pitchFamily="34" charset="0"/>
              </a:rPr>
              <a:t> and </a:t>
            </a:r>
            <a:r>
              <a:rPr lang="es-AR" sz="2400" b="1" dirty="0" err="1" smtClean="0">
                <a:latin typeface="Calibri" panose="020F0502020204030204" pitchFamily="34" charset="0"/>
                <a:cs typeface="Calibri" panose="020F0502020204030204" pitchFamily="34" charset="0"/>
              </a:rPr>
              <a:t>choose</a:t>
            </a:r>
            <a:r>
              <a:rPr lang="es-AR" sz="2400" b="1" dirty="0" smtClean="0">
                <a:latin typeface="Calibri" panose="020F0502020204030204" pitchFamily="34" charset="0"/>
                <a:cs typeface="Calibri" panose="020F0502020204030204" pitchFamily="34" charset="0"/>
              </a:rPr>
              <a:t> </a:t>
            </a:r>
            <a:r>
              <a:rPr lang="es-AR" sz="2400" b="1" dirty="0" err="1" smtClean="0">
                <a:latin typeface="Calibri" panose="020F0502020204030204" pitchFamily="34" charset="0"/>
                <a:cs typeface="Calibri" panose="020F0502020204030204" pitchFamily="34" charset="0"/>
              </a:rPr>
              <a:t>the</a:t>
            </a:r>
            <a:r>
              <a:rPr lang="es-AR" sz="2400" b="1" dirty="0" smtClean="0">
                <a:latin typeface="Calibri" panose="020F0502020204030204" pitchFamily="34" charset="0"/>
                <a:cs typeface="Calibri" panose="020F0502020204030204" pitchFamily="34" charset="0"/>
              </a:rPr>
              <a:t> </a:t>
            </a:r>
            <a:r>
              <a:rPr lang="es-AR" sz="2400" b="1" dirty="0" err="1" smtClean="0">
                <a:latin typeface="Calibri" panose="020F0502020204030204" pitchFamily="34" charset="0"/>
                <a:cs typeface="Calibri" panose="020F0502020204030204" pitchFamily="34" charset="0"/>
              </a:rPr>
              <a:t>correct</a:t>
            </a:r>
            <a:r>
              <a:rPr lang="es-AR" sz="2400" b="1" dirty="0" smtClean="0">
                <a:latin typeface="Calibri" panose="020F0502020204030204" pitchFamily="34" charset="0"/>
                <a:cs typeface="Calibri" panose="020F0502020204030204" pitchFamily="34" charset="0"/>
              </a:rPr>
              <a:t> </a:t>
            </a:r>
            <a:r>
              <a:rPr lang="es-AR" sz="2400" b="1" dirty="0" err="1" smtClean="0">
                <a:latin typeface="Calibri" panose="020F0502020204030204" pitchFamily="34" charset="0"/>
                <a:cs typeface="Calibri" panose="020F0502020204030204" pitchFamily="34" charset="0"/>
              </a:rPr>
              <a:t>option</a:t>
            </a:r>
            <a:r>
              <a:rPr lang="es-AR" sz="2400" b="1" dirty="0" smtClean="0">
                <a:latin typeface="Calibri" panose="020F0502020204030204" pitchFamily="34" charset="0"/>
                <a:cs typeface="Calibri" panose="020F0502020204030204" pitchFamily="34" charset="0"/>
              </a:rPr>
              <a:t>! Be </a:t>
            </a:r>
            <a:r>
              <a:rPr lang="es-AR" sz="2400" b="1" dirty="0" err="1" smtClean="0">
                <a:latin typeface="Calibri" panose="020F0502020204030204" pitchFamily="34" charset="0"/>
                <a:cs typeface="Calibri" panose="020F0502020204030204" pitchFamily="34" charset="0"/>
              </a:rPr>
              <a:t>careful</a:t>
            </a:r>
            <a:r>
              <a:rPr lang="es-AR" sz="2400" b="1" dirty="0" smtClean="0">
                <a:latin typeface="Calibri" panose="020F0502020204030204" pitchFamily="34" charset="0"/>
                <a:cs typeface="Calibri" panose="020F0502020204030204" pitchFamily="34" charset="0"/>
              </a:rPr>
              <a:t>! </a:t>
            </a:r>
          </a:p>
          <a:p>
            <a:pPr algn="ctr"/>
            <a:r>
              <a:rPr lang="es-AR" sz="2400" b="1" dirty="0" err="1" smtClean="0">
                <a:latin typeface="Calibri" panose="020F0502020204030204" pitchFamily="34" charset="0"/>
                <a:cs typeface="Calibri" panose="020F0502020204030204" pitchFamily="34" charset="0"/>
              </a:rPr>
              <a:t>The</a:t>
            </a:r>
            <a:r>
              <a:rPr lang="es-AR" sz="2400" b="1" dirty="0" smtClean="0">
                <a:latin typeface="Calibri" panose="020F0502020204030204" pitchFamily="34" charset="0"/>
                <a:cs typeface="Calibri" panose="020F0502020204030204" pitchFamily="34" charset="0"/>
              </a:rPr>
              <a:t> </a:t>
            </a:r>
            <a:r>
              <a:rPr lang="es-AR" sz="2400" b="1" dirty="0" err="1" smtClean="0">
                <a:latin typeface="Calibri" panose="020F0502020204030204" pitchFamily="34" charset="0"/>
                <a:cs typeface="Calibri" panose="020F0502020204030204" pitchFamily="34" charset="0"/>
              </a:rPr>
              <a:t>exercise</a:t>
            </a:r>
            <a:r>
              <a:rPr lang="es-AR" sz="2400" b="1" dirty="0" smtClean="0">
                <a:latin typeface="Calibri" panose="020F0502020204030204" pitchFamily="34" charset="0"/>
                <a:cs typeface="Calibri" panose="020F0502020204030204" pitchFamily="34" charset="0"/>
              </a:rPr>
              <a:t> </a:t>
            </a:r>
            <a:r>
              <a:rPr lang="es-AR" sz="2400" b="1" dirty="0" err="1" smtClean="0">
                <a:latin typeface="Calibri" panose="020F0502020204030204" pitchFamily="34" charset="0"/>
                <a:cs typeface="Calibri" panose="020F0502020204030204" pitchFamily="34" charset="0"/>
              </a:rPr>
              <a:t>is</a:t>
            </a:r>
            <a:r>
              <a:rPr lang="es-AR" sz="2400" b="1" dirty="0" smtClean="0">
                <a:latin typeface="Calibri" panose="020F0502020204030204" pitchFamily="34" charset="0"/>
                <a:cs typeface="Calibri" panose="020F0502020204030204" pitchFamily="34" charset="0"/>
              </a:rPr>
              <a:t> time-</a:t>
            </a:r>
            <a:r>
              <a:rPr lang="es-AR" sz="2400" b="1" dirty="0" err="1" smtClean="0">
                <a:latin typeface="Calibri" panose="020F0502020204030204" pitchFamily="34" charset="0"/>
                <a:cs typeface="Calibri" panose="020F0502020204030204" pitchFamily="34" charset="0"/>
              </a:rPr>
              <a:t>limited</a:t>
            </a:r>
            <a:r>
              <a:rPr lang="es-AR" sz="2400" b="1" dirty="0" smtClean="0">
                <a:latin typeface="Calibri" panose="020F0502020204030204" pitchFamily="34" charset="0"/>
                <a:cs typeface="Calibri" panose="020F0502020204030204" pitchFamily="34" charset="0"/>
              </a:rPr>
              <a:t> (</a:t>
            </a:r>
            <a:r>
              <a:rPr lang="es-AR" sz="2400" b="1" dirty="0" err="1" smtClean="0">
                <a:latin typeface="Calibri" panose="020F0502020204030204" pitchFamily="34" charset="0"/>
                <a:cs typeface="Calibri" panose="020F0502020204030204" pitchFamily="34" charset="0"/>
              </a:rPr>
              <a:t>have</a:t>
            </a:r>
            <a:r>
              <a:rPr lang="es-AR" sz="2400" b="1" dirty="0" smtClean="0">
                <a:latin typeface="Calibri" panose="020F0502020204030204" pitchFamily="34" charset="0"/>
                <a:cs typeface="Calibri" panose="020F0502020204030204" pitchFamily="34" charset="0"/>
              </a:rPr>
              <a:t> a look at </a:t>
            </a:r>
            <a:r>
              <a:rPr lang="es-AR" sz="2400" b="1" dirty="0" err="1" smtClean="0">
                <a:latin typeface="Calibri" panose="020F0502020204030204" pitchFamily="34" charset="0"/>
                <a:cs typeface="Calibri" panose="020F0502020204030204" pitchFamily="34" charset="0"/>
              </a:rPr>
              <a:t>the</a:t>
            </a:r>
            <a:r>
              <a:rPr lang="es-AR" sz="2400" b="1" dirty="0" smtClean="0">
                <a:latin typeface="Calibri" panose="020F0502020204030204" pitchFamily="34" charset="0"/>
                <a:cs typeface="Calibri" panose="020F0502020204030204" pitchFamily="34" charset="0"/>
              </a:rPr>
              <a:t> red bar). </a:t>
            </a:r>
            <a:r>
              <a:rPr lang="es-AR" sz="2400" b="1" dirty="0" err="1" smtClean="0">
                <a:latin typeface="Calibri" panose="020F0502020204030204" pitchFamily="34" charset="0"/>
                <a:cs typeface="Calibri" panose="020F0502020204030204" pitchFamily="34" charset="0"/>
              </a:rPr>
              <a:t>The</a:t>
            </a:r>
            <a:r>
              <a:rPr lang="es-AR" sz="2400" b="1" dirty="0" smtClean="0">
                <a:latin typeface="Calibri" panose="020F0502020204030204" pitchFamily="34" charset="0"/>
                <a:cs typeface="Calibri" panose="020F0502020204030204" pitchFamily="34" charset="0"/>
              </a:rPr>
              <a:t> more </a:t>
            </a:r>
            <a:r>
              <a:rPr lang="es-AR" sz="2400" b="1" dirty="0" err="1" smtClean="0">
                <a:latin typeface="Calibri" panose="020F0502020204030204" pitchFamily="34" charset="0"/>
                <a:cs typeface="Calibri" panose="020F0502020204030204" pitchFamily="34" charset="0"/>
              </a:rPr>
              <a:t>mistakes</a:t>
            </a:r>
            <a:r>
              <a:rPr lang="es-AR" sz="2400" b="1" dirty="0" smtClean="0">
                <a:latin typeface="Calibri" panose="020F0502020204030204" pitchFamily="34" charset="0"/>
                <a:cs typeface="Calibri" panose="020F0502020204030204" pitchFamily="34" charset="0"/>
              </a:rPr>
              <a:t> </a:t>
            </a:r>
            <a:r>
              <a:rPr lang="es-AR" sz="2400" b="1" dirty="0" err="1" smtClean="0">
                <a:latin typeface="Calibri" panose="020F0502020204030204" pitchFamily="34" charset="0"/>
                <a:cs typeface="Calibri" panose="020F0502020204030204" pitchFamily="34" charset="0"/>
              </a:rPr>
              <a:t>you</a:t>
            </a:r>
            <a:r>
              <a:rPr lang="es-AR" sz="2400" b="1" dirty="0" smtClean="0">
                <a:latin typeface="Calibri" panose="020F0502020204030204" pitchFamily="34" charset="0"/>
                <a:cs typeface="Calibri" panose="020F0502020204030204" pitchFamily="34" charset="0"/>
              </a:rPr>
              <a:t> </a:t>
            </a:r>
            <a:r>
              <a:rPr lang="es-AR" sz="2400" b="1" dirty="0" err="1" smtClean="0">
                <a:latin typeface="Calibri" panose="020F0502020204030204" pitchFamily="34" charset="0"/>
                <a:cs typeface="Calibri" panose="020F0502020204030204" pitchFamily="34" charset="0"/>
              </a:rPr>
              <a:t>make</a:t>
            </a:r>
            <a:r>
              <a:rPr lang="es-AR" sz="2400" b="1" dirty="0" smtClean="0">
                <a:latin typeface="Calibri" panose="020F0502020204030204" pitchFamily="34" charset="0"/>
                <a:cs typeface="Calibri" panose="020F0502020204030204" pitchFamily="34" charset="0"/>
              </a:rPr>
              <a:t>, </a:t>
            </a:r>
            <a:r>
              <a:rPr lang="es-AR" sz="2400" b="1" dirty="0" err="1" smtClean="0">
                <a:latin typeface="Calibri" panose="020F0502020204030204" pitchFamily="34" charset="0"/>
                <a:cs typeface="Calibri" panose="020F0502020204030204" pitchFamily="34" charset="0"/>
              </a:rPr>
              <a:t>the</a:t>
            </a:r>
            <a:r>
              <a:rPr lang="es-AR" sz="2400" b="1" dirty="0" smtClean="0">
                <a:latin typeface="Calibri" panose="020F0502020204030204" pitchFamily="34" charset="0"/>
                <a:cs typeface="Calibri" panose="020F0502020204030204" pitchFamily="34" charset="0"/>
              </a:rPr>
              <a:t> </a:t>
            </a:r>
            <a:r>
              <a:rPr lang="es-AR" sz="2400" b="1" dirty="0" err="1" smtClean="0">
                <a:latin typeface="Calibri" panose="020F0502020204030204" pitchFamily="34" charset="0"/>
                <a:cs typeface="Calibri" panose="020F0502020204030204" pitchFamily="34" charset="0"/>
              </a:rPr>
              <a:t>less</a:t>
            </a:r>
            <a:r>
              <a:rPr lang="es-AR" sz="2400" b="1" dirty="0" smtClean="0">
                <a:latin typeface="Calibri" panose="020F0502020204030204" pitchFamily="34" charset="0"/>
                <a:cs typeface="Calibri" panose="020F0502020204030204" pitchFamily="34" charset="0"/>
              </a:rPr>
              <a:t> time </a:t>
            </a:r>
            <a:r>
              <a:rPr lang="es-AR" sz="2400" b="1" dirty="0" err="1" smtClean="0">
                <a:latin typeface="Calibri" panose="020F0502020204030204" pitchFamily="34" charset="0"/>
                <a:cs typeface="Calibri" panose="020F0502020204030204" pitchFamily="34" charset="0"/>
              </a:rPr>
              <a:t>you</a:t>
            </a:r>
            <a:r>
              <a:rPr lang="es-AR" sz="2400" b="1" dirty="0" smtClean="0">
                <a:latin typeface="Calibri" panose="020F0502020204030204" pitchFamily="34" charset="0"/>
                <a:cs typeface="Calibri" panose="020F0502020204030204" pitchFamily="34" charset="0"/>
              </a:rPr>
              <a:t> </a:t>
            </a:r>
            <a:r>
              <a:rPr lang="es-AR" sz="2400" b="1" dirty="0" err="1" smtClean="0">
                <a:latin typeface="Calibri" panose="020F0502020204030204" pitchFamily="34" charset="0"/>
                <a:cs typeface="Calibri" panose="020F0502020204030204" pitchFamily="34" charset="0"/>
              </a:rPr>
              <a:t>have</a:t>
            </a:r>
            <a:r>
              <a:rPr lang="es-AR" sz="2400" b="1" dirty="0" smtClean="0">
                <a:latin typeface="Calibri" panose="020F0502020204030204" pitchFamily="34" charset="0"/>
                <a:cs typeface="Calibri" panose="020F0502020204030204" pitchFamily="34" charset="0"/>
              </a:rPr>
              <a:t> to complete </a:t>
            </a:r>
            <a:r>
              <a:rPr lang="es-AR" sz="2400" b="1" dirty="0" err="1" smtClean="0">
                <a:latin typeface="Calibri" panose="020F0502020204030204" pitchFamily="34" charset="0"/>
                <a:cs typeface="Calibri" panose="020F0502020204030204" pitchFamily="34" charset="0"/>
              </a:rPr>
              <a:t>the</a:t>
            </a:r>
            <a:r>
              <a:rPr lang="es-AR" sz="2400" b="1" dirty="0" smtClean="0">
                <a:latin typeface="Calibri" panose="020F0502020204030204" pitchFamily="34" charset="0"/>
                <a:cs typeface="Calibri" panose="020F0502020204030204" pitchFamily="34" charset="0"/>
              </a:rPr>
              <a:t> </a:t>
            </a:r>
            <a:r>
              <a:rPr lang="es-AR" sz="2400" b="1" dirty="0" err="1" smtClean="0">
                <a:latin typeface="Calibri" panose="020F0502020204030204" pitchFamily="34" charset="0"/>
                <a:cs typeface="Calibri" panose="020F0502020204030204" pitchFamily="34" charset="0"/>
              </a:rPr>
              <a:t>song</a:t>
            </a:r>
            <a:r>
              <a:rPr lang="es-AR" sz="2400" b="1" dirty="0" smtClean="0">
                <a:latin typeface="Calibri" panose="020F0502020204030204" pitchFamily="34" charset="0"/>
                <a:cs typeface="Calibri" panose="020F0502020204030204" pitchFamily="34" charset="0"/>
              </a:rPr>
              <a:t>.</a:t>
            </a:r>
            <a:endParaRPr lang="es-AR" sz="2400" b="1" dirty="0">
              <a:latin typeface="Calibri" panose="020F0502020204030204" pitchFamily="34" charset="0"/>
              <a:cs typeface="Calibri" panose="020F0502020204030204" pitchFamily="34" charset="0"/>
            </a:endParaRPr>
          </a:p>
        </p:txBody>
      </p:sp>
      <p:cxnSp>
        <p:nvCxnSpPr>
          <p:cNvPr id="8" name="Conector recto de flecha 7"/>
          <p:cNvCxnSpPr/>
          <p:nvPr/>
        </p:nvCxnSpPr>
        <p:spPr>
          <a:xfrm>
            <a:off x="6684135" y="1133341"/>
            <a:ext cx="0" cy="52803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Imagen 8"/>
          <p:cNvPicPr>
            <a:picLocks noChangeAspect="1"/>
          </p:cNvPicPr>
          <p:nvPr/>
        </p:nvPicPr>
        <p:blipFill>
          <a:blip r:embed="rId2"/>
          <a:stretch>
            <a:fillRect/>
          </a:stretch>
        </p:blipFill>
        <p:spPr>
          <a:xfrm>
            <a:off x="4289425" y="6183471"/>
            <a:ext cx="1824441" cy="557659"/>
          </a:xfrm>
          <a:prstGeom prst="rect">
            <a:avLst/>
          </a:prstGeom>
        </p:spPr>
      </p:pic>
      <p:pic>
        <p:nvPicPr>
          <p:cNvPr id="10" name="Imagen 9"/>
          <p:cNvPicPr>
            <a:picLocks noChangeAspect="1"/>
          </p:cNvPicPr>
          <p:nvPr/>
        </p:nvPicPr>
        <p:blipFill>
          <a:blip r:embed="rId3"/>
          <a:stretch>
            <a:fillRect/>
          </a:stretch>
        </p:blipFill>
        <p:spPr>
          <a:xfrm>
            <a:off x="6113866" y="6176034"/>
            <a:ext cx="1631794" cy="565096"/>
          </a:xfrm>
          <a:prstGeom prst="rect">
            <a:avLst/>
          </a:prstGeom>
        </p:spPr>
      </p:pic>
      <p:pic>
        <p:nvPicPr>
          <p:cNvPr id="3" name="Imagen 2"/>
          <p:cNvPicPr>
            <a:picLocks noChangeAspect="1"/>
          </p:cNvPicPr>
          <p:nvPr/>
        </p:nvPicPr>
        <p:blipFill>
          <a:blip r:embed="rId4"/>
          <a:stretch>
            <a:fillRect/>
          </a:stretch>
        </p:blipFill>
        <p:spPr>
          <a:xfrm>
            <a:off x="2599064" y="1676940"/>
            <a:ext cx="7029603" cy="3182503"/>
          </a:xfrm>
          <a:prstGeom prst="rect">
            <a:avLst/>
          </a:prstGeom>
        </p:spPr>
      </p:pic>
    </p:spTree>
    <p:extLst>
      <p:ext uri="{BB962C8B-B14F-4D97-AF65-F5344CB8AC3E}">
        <p14:creationId xmlns:p14="http://schemas.microsoft.com/office/powerpoint/2010/main" val="303053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Familia Ghibaudi\Desktop\merry-christmas-images-happy-holidays-8-600x900.jpg"/>
          <p:cNvPicPr/>
          <p:nvPr/>
        </p:nvPicPr>
        <p:blipFill rotWithShape="1">
          <a:blip r:embed="rId2">
            <a:extLst>
              <a:ext uri="{28A0092B-C50C-407E-A947-70E740481C1C}">
                <a14:useLocalDpi xmlns:a14="http://schemas.microsoft.com/office/drawing/2010/main" val="0"/>
              </a:ext>
            </a:extLst>
          </a:blip>
          <a:srcRect l="-529" t="5105" r="1478" b="8819"/>
          <a:stretch/>
        </p:blipFill>
        <p:spPr bwMode="auto">
          <a:xfrm>
            <a:off x="4885509" y="718458"/>
            <a:ext cx="5394958" cy="5603966"/>
          </a:xfrm>
          <a:prstGeom prst="rect">
            <a:avLst/>
          </a:prstGeom>
          <a:noFill/>
          <a:ln>
            <a:noFill/>
          </a:ln>
          <a:extLst>
            <a:ext uri="{53640926-AAD7-44D8-BBD7-CCE9431645EC}">
              <a14:shadowObscured xmlns:a14="http://schemas.microsoft.com/office/drawing/2010/main"/>
            </a:ext>
          </a:extLst>
        </p:spPr>
      </p:pic>
      <p:sp>
        <p:nvSpPr>
          <p:cNvPr id="5" name="CuadroTexto 4"/>
          <p:cNvSpPr txBox="1"/>
          <p:nvPr/>
        </p:nvSpPr>
        <p:spPr>
          <a:xfrm>
            <a:off x="627017" y="2312126"/>
            <a:ext cx="3069771" cy="1569660"/>
          </a:xfrm>
          <a:prstGeom prst="rect">
            <a:avLst/>
          </a:prstGeom>
          <a:noFill/>
        </p:spPr>
        <p:txBody>
          <a:bodyPr wrap="square" rtlCol="0">
            <a:spAutoFit/>
          </a:bodyPr>
          <a:lstStyle/>
          <a:p>
            <a:pPr algn="ctr"/>
            <a:r>
              <a:rPr lang="en-US" sz="3200" b="1" dirty="0" smtClean="0">
                <a:latin typeface="AR CENA" panose="02000000000000000000" pitchFamily="2" charset="0"/>
              </a:rPr>
              <a:t>Enjoy!</a:t>
            </a:r>
            <a:r>
              <a:rPr lang="es-AR" sz="3200" b="1" dirty="0">
                <a:latin typeface="AR CENA" panose="02000000000000000000" pitchFamily="2" charset="0"/>
              </a:rPr>
              <a:t/>
            </a:r>
            <a:br>
              <a:rPr lang="es-AR" sz="3200" b="1" dirty="0">
                <a:latin typeface="AR CENA" panose="02000000000000000000" pitchFamily="2" charset="0"/>
              </a:rPr>
            </a:br>
            <a:r>
              <a:rPr lang="en-US" sz="3200" b="1" dirty="0">
                <a:latin typeface="AR CENA" panose="02000000000000000000" pitchFamily="2" charset="0"/>
              </a:rPr>
              <a:t>Miss. </a:t>
            </a:r>
            <a:r>
              <a:rPr lang="en-US" sz="3200" b="1" dirty="0" err="1">
                <a:latin typeface="AR CENA" panose="02000000000000000000" pitchFamily="2" charset="0"/>
              </a:rPr>
              <a:t>Coti</a:t>
            </a:r>
            <a:r>
              <a:rPr lang="en-US" sz="3200" b="1" dirty="0">
                <a:latin typeface="AR CENA" panose="02000000000000000000" pitchFamily="2" charset="0"/>
              </a:rPr>
              <a:t> and Miss. Dani.</a:t>
            </a:r>
            <a:endParaRPr lang="es-AR" sz="3200" dirty="0">
              <a:latin typeface="AR CENA" panose="02000000000000000000" pitchFamily="2" charset="0"/>
            </a:endParaRPr>
          </a:p>
        </p:txBody>
      </p:sp>
    </p:spTree>
    <p:extLst>
      <p:ext uri="{BB962C8B-B14F-4D97-AF65-F5344CB8AC3E}">
        <p14:creationId xmlns:p14="http://schemas.microsoft.com/office/powerpoint/2010/main" val="2122764616"/>
      </p:ext>
    </p:extLst>
  </p:cSld>
  <p:clrMapOvr>
    <a:masterClrMapping/>
  </p:clrMapOvr>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docProps/app.xml><?xml version="1.0" encoding="utf-8"?>
<Properties xmlns="http://schemas.openxmlformats.org/officeDocument/2006/extended-properties" xmlns:vt="http://schemas.openxmlformats.org/officeDocument/2006/docPropsVTypes">
  <Template>TM04033937[[fn=Estela de condensación]]</Template>
  <TotalTime>43</TotalTime>
  <Words>94</Words>
  <Application>Microsoft Office PowerPoint</Application>
  <PresentationFormat>Panorámica</PresentationFormat>
  <Paragraphs>17</Paragraphs>
  <Slides>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AR CENA</vt:lpstr>
      <vt:lpstr>Arial</vt:lpstr>
      <vt:lpstr>Calibri</vt:lpstr>
      <vt:lpstr>Century Gothic</vt:lpstr>
      <vt:lpstr>Estela de condensación</vt:lpstr>
      <vt:lpstr>Dear Kids, Llegamos al final de este primer cuatrimestre y como cierre queremos proponerles una actividad sencilla como aporte para el tiempo de receso de invierno. No es necesario que nos den una devolución de lo que realizan, simplemente queremos darles algunas ideas por si tienen ganas de practicar inglés y divertirse un poco.  Es tiempo de renovar las fuerzas para volvernos a encontrar recargados la segunda parte del año. Acá siempre estamos esperando volverlos a ver. We miss you a lot!      </vt:lpstr>
      <vt:lpstr>LiSTENING TASK</vt:lpstr>
      <vt:lpstr>We ‘re going to PLAY AND listen to a  song today!</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LiSTENING TASK</dc:title>
  <dc:creator>Facundo</dc:creator>
  <cp:lastModifiedBy>Hernan</cp:lastModifiedBy>
  <cp:revision>7</cp:revision>
  <dcterms:created xsi:type="dcterms:W3CDTF">2020-05-29T18:24:54Z</dcterms:created>
  <dcterms:modified xsi:type="dcterms:W3CDTF">2020-07-14T12:44:02Z</dcterms:modified>
</cp:coreProperties>
</file>